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6"/>
  </p:notesMasterIdLst>
  <p:sldIdLst>
    <p:sldId id="28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8EE"/>
    <a:srgbClr val="DBEBDF"/>
    <a:srgbClr val="F5EFDF"/>
    <a:srgbClr val="DDD7E4"/>
    <a:srgbClr val="D3DCDC"/>
    <a:srgbClr val="F8E2CF"/>
    <a:srgbClr val="F7DBCB"/>
    <a:srgbClr val="D4EFFC"/>
    <a:srgbClr val="EFF5DE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65"/>
  </p:normalViewPr>
  <p:slideViewPr>
    <p:cSldViewPr snapToGrid="0" snapToObjects="1">
      <p:cViewPr varScale="1">
        <p:scale>
          <a:sx n="87" d="100"/>
          <a:sy n="87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n, Lauren" userId="7184db4c-8269-46da-9ca8-7cb3d270a4d1" providerId="ADAL" clId="{A430ECD5-22A6-4154-8CF4-132F2B659ADE}"/>
    <pc:docChg chg="modSld">
      <pc:chgData name="Ronan, Lauren" userId="7184db4c-8269-46da-9ca8-7cb3d270a4d1" providerId="ADAL" clId="{A430ECD5-22A6-4154-8CF4-132F2B659ADE}" dt="2024-09-03T20:34:42.950" v="17" actId="20577"/>
      <pc:docMkLst>
        <pc:docMk/>
      </pc:docMkLst>
      <pc:sldChg chg="modSp mod">
        <pc:chgData name="Ronan, Lauren" userId="7184db4c-8269-46da-9ca8-7cb3d270a4d1" providerId="ADAL" clId="{A430ECD5-22A6-4154-8CF4-132F2B659ADE}" dt="2024-09-03T20:34:42.950" v="17" actId="20577"/>
        <pc:sldMkLst>
          <pc:docMk/>
          <pc:sldMk cId="647242582" sldId="288"/>
        </pc:sldMkLst>
        <pc:spChg chg="mod">
          <ac:chgData name="Ronan, Lauren" userId="7184db4c-8269-46da-9ca8-7cb3d270a4d1" providerId="ADAL" clId="{A430ECD5-22A6-4154-8CF4-132F2B659ADE}" dt="2024-09-03T20:34:38.191" v="6" actId="20577"/>
          <ac:spMkLst>
            <pc:docMk/>
            <pc:sldMk cId="647242582" sldId="288"/>
            <ac:spMk id="2" creationId="{A3889F33-0994-1C4A-AFE4-CC841DE98440}"/>
          </ac:spMkLst>
        </pc:spChg>
        <pc:spChg chg="mod">
          <ac:chgData name="Ronan, Lauren" userId="7184db4c-8269-46da-9ca8-7cb3d270a4d1" providerId="ADAL" clId="{A430ECD5-22A6-4154-8CF4-132F2B659ADE}" dt="2024-09-03T20:34:42.950" v="17" actId="20577"/>
          <ac:spMkLst>
            <pc:docMk/>
            <pc:sldMk cId="647242582" sldId="288"/>
            <ac:spMk id="3" creationId="{E3773F1E-51B2-DD4A-B268-474B734F77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AAD2-671D-0147-A528-A4EAF81F104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3F441-887F-FD43-AB81-67577547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1pPr>
    <a:lvl2pPr marL="366121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2pPr>
    <a:lvl3pPr marL="732242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3pPr>
    <a:lvl4pPr marL="1098363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4pPr>
    <a:lvl5pPr marL="1464485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5pPr>
    <a:lvl6pPr marL="1830606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6pPr>
    <a:lvl7pPr marL="2196727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7pPr>
    <a:lvl8pPr marL="2562850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8pPr>
    <a:lvl9pPr marL="2928969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914400"/>
            <a:ext cx="5029200" cy="1554956"/>
          </a:xfrm>
        </p:spPr>
        <p:txBody>
          <a:bodyPr wrap="square" lIns="0" tIns="0" rIns="0" bIns="0" anchor="b">
            <a:no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651760"/>
            <a:ext cx="5029200" cy="640080"/>
          </a:xfrm>
        </p:spPr>
        <p:txBody>
          <a:bodyPr lIns="0" tIns="0" rIns="0" bIns="0">
            <a:noAutofit/>
          </a:bodyPr>
          <a:lstStyle>
            <a:lvl1pPr marL="0" marR="0" indent="0" algn="l" defTabSz="1005979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marR="0" indent="0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Montserrat" pitchFamily="2" charset="77"/>
              </a:defRPr>
            </a:lvl2pPr>
            <a:lvl3pPr marL="457263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3pPr>
            <a:lvl4pPr marL="914527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4pPr>
            <a:lvl5pPr marL="1371790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34A44D-A7A4-1D44-8E80-F2592B801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406677"/>
            <a:ext cx="1057275" cy="371063"/>
          </a:xfrm>
          <a:prstGeom prst="rect">
            <a:avLst/>
          </a:prstGeom>
          <a:ln>
            <a:noFill/>
          </a:ln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082E5979-E297-794F-A0F5-6AA6DB56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274320"/>
            <a:ext cx="2057400" cy="27384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 i="0">
                <a:latin typeface="Montserrat SemiBold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9C6532-3075-B048-96A5-3AF3BBC6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0700" y="4687436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en-US" dirty="0"/>
              <a:t>Family Office Exchange</a:t>
            </a:r>
          </a:p>
        </p:txBody>
      </p:sp>
    </p:spTree>
    <p:extLst>
      <p:ext uri="{BB962C8B-B14F-4D97-AF65-F5344CB8AC3E}">
        <p14:creationId xmlns:p14="http://schemas.microsoft.com/office/powerpoint/2010/main" val="163123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62" userDrawn="1">
          <p15:clr>
            <a:srgbClr val="FBAE40"/>
          </p15:clr>
        </p15:guide>
        <p15:guide id="4" pos="549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008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CB039-1082-F142-B698-F32253D94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C3B729-8A94-E34C-9E34-0D30E6281D3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221118"/>
            <a:ext cx="8229600" cy="228600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Master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299593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C80E56-6483-D042-9236-9ADC4382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008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A6686-9F9E-1E4B-A573-06275CA2B5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097280"/>
            <a:ext cx="393192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2B1C7F-6F3F-5B4D-B123-D907C46191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221118"/>
            <a:ext cx="8229600" cy="228600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Master running header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715896-F742-914C-A6B7-D03DFB2D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E5A2A17-B8A8-6745-B0D0-537FDFD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90EA89-9D30-6E41-AFD0-B08A1B56C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ACCE5A-F5D9-8647-8CBE-7E28B2C64A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54880" y="1097280"/>
            <a:ext cx="393192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9EC9B0-57E0-0143-92F1-D45A6D44F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914400"/>
            <a:ext cx="5029200" cy="1554956"/>
          </a:xfrm>
        </p:spPr>
        <p:txBody>
          <a:bodyPr wrap="square" lIns="0" tIns="0" rIns="0" bIns="0" anchor="b">
            <a:no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42D7219-1E2D-3B48-94C5-147BA304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722F5F-0D0B-2D44-BB45-E6A1D41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CE90ED-BDA3-9947-AF13-E964E0B80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14B0A11-7FF7-C142-A2EC-0FEA7D6955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2651760"/>
            <a:ext cx="5029200" cy="640080"/>
          </a:xfrm>
        </p:spPr>
        <p:txBody>
          <a:bodyPr lIns="0" tIns="0" rIns="0" bIns="0">
            <a:noAutofit/>
          </a:bodyPr>
          <a:lstStyle>
            <a:lvl1pPr marL="0" marR="0" indent="0" algn="l" defTabSz="1005979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marR="0" indent="0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Montserrat" pitchFamily="2" charset="77"/>
              </a:defRPr>
            </a:lvl2pPr>
            <a:lvl3pPr marL="457263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3pPr>
            <a:lvl4pPr marL="914527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4pPr>
            <a:lvl5pPr marL="1371790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Divider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4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779BC7-6C2B-804A-B01B-62F09F75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A5EF7F-563A-9047-86AA-A4203C18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95E9C1-673B-9247-AD73-4FB35F740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8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640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3924"/>
            <a:ext cx="8229600" cy="32635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0" y="4687436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Family Office 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687436"/>
            <a:ext cx="457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1022F-6C8B-7C40-B366-94260AC6191B}"/>
              </a:ext>
            </a:extLst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2" r:id="rId4"/>
    <p:sldLayoutId id="2147483675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b="1" i="0" kern="1200">
          <a:solidFill>
            <a:schemeClr val="tx2"/>
          </a:solidFill>
          <a:latin typeface="Montserrat SemiBold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phere with light shining through it&#10;&#10;Description automatically generated with medium confidence">
            <a:extLst>
              <a:ext uri="{FF2B5EF4-FFF2-40B4-BE49-F238E27FC236}">
                <a16:creationId xmlns:a16="http://schemas.microsoft.com/office/drawing/2014/main" id="{23D9DEFB-948E-042B-FF90-BAFCC001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7261" y="-21335"/>
            <a:ext cx="11630557" cy="5291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89F33-0994-1C4A-AFE4-CC841DE9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466" y="384048"/>
            <a:ext cx="6799032" cy="21877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  <a:t>TECHNOLOGY RESOURCE PARTNER FOCUS GROUP: </a:t>
            </a:r>
            <a:b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US" dirty="0" err="1">
                <a:solidFill>
                  <a:schemeClr val="bg1"/>
                </a:solidFill>
                <a:latin typeface="Montserrat SemiBold" panose="00000700000000000000" pitchFamily="50" charset="0"/>
              </a:rPr>
              <a:t>SumIt</a:t>
            </a:r>
            <a:endParaRPr lang="en-US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73F1E-51B2-DD4A-B268-474B734F7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393" y="4677854"/>
            <a:ext cx="3720646" cy="6400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September 5,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89121-0940-4063-AA61-4E06212456F4}"/>
              </a:ext>
            </a:extLst>
          </p:cNvPr>
          <p:cNvCxnSpPr>
            <a:cxnSpLocks/>
          </p:cNvCxnSpPr>
          <p:nvPr/>
        </p:nvCxnSpPr>
        <p:spPr>
          <a:xfrm flipH="1">
            <a:off x="549242" y="-452846"/>
            <a:ext cx="37206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A3A812-3234-4B93-91B5-A805E42C0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352" r="50240"/>
          <a:stretch/>
        </p:blipFill>
        <p:spPr>
          <a:xfrm>
            <a:off x="308086" y="4201431"/>
            <a:ext cx="1895618" cy="7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4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X colors">
      <a:dk1>
        <a:srgbClr val="000000"/>
      </a:dk1>
      <a:lt1>
        <a:srgbClr val="FFFFFF"/>
      </a:lt1>
      <a:dk2>
        <a:srgbClr val="2E7E99"/>
      </a:dk2>
      <a:lt2>
        <a:srgbClr val="2B8556"/>
      </a:lt2>
      <a:accent1>
        <a:srgbClr val="3796B6"/>
      </a:accent1>
      <a:accent2>
        <a:srgbClr val="055C92"/>
      </a:accent2>
      <a:accent3>
        <a:srgbClr val="3FA96E"/>
      </a:accent3>
      <a:accent4>
        <a:srgbClr val="087673"/>
      </a:accent4>
      <a:accent5>
        <a:srgbClr val="DCB853"/>
      </a:accent5>
      <a:accent6>
        <a:srgbClr val="DE761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X_PPT_Internal_Template.pptx" id="{CDACBC54-0527-4F4B-9EB5-5181EAA2CF69}" vid="{5F4B44D9-8CC1-4E28-B578-BF5DF0E81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b64a8bb-3ffb-4190-acd4-b488637d1d12" xsi:nil="true"/>
    <lcf76f155ced4ddcb4097134ff3c332f xmlns="f779e63d-23c5-48a1-8ba4-d09838626b98">
      <Terms xmlns="http://schemas.microsoft.com/office/infopath/2007/PartnerControls"/>
    </lcf76f155ced4ddcb4097134ff3c332f>
    <ContentSummary xmlns="f779e63d-23c5-48a1-8ba4-d09838626b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FDEE0342585489A74B22BED303144" ma:contentTypeVersion="21" ma:contentTypeDescription="Create a new document." ma:contentTypeScope="" ma:versionID="95a89d558eb23b77e0ade305c3ebfe74">
  <xsd:schema xmlns:xsd="http://www.w3.org/2001/XMLSchema" xmlns:xs="http://www.w3.org/2001/XMLSchema" xmlns:p="http://schemas.microsoft.com/office/2006/metadata/properties" xmlns:ns1="http://schemas.microsoft.com/sharepoint/v3" xmlns:ns2="f779e63d-23c5-48a1-8ba4-d09838626b98" xmlns:ns3="1b64a8bb-3ffb-4190-acd4-b488637d1d12" targetNamespace="http://schemas.microsoft.com/office/2006/metadata/properties" ma:root="true" ma:fieldsID="02e6865350b0dd419f136b2008be7534" ns1:_="" ns2:_="" ns3:_="">
    <xsd:import namespace="http://schemas.microsoft.com/sharepoint/v3"/>
    <xsd:import namespace="f779e63d-23c5-48a1-8ba4-d09838626b98"/>
    <xsd:import namespace="1b64a8bb-3ffb-4190-acd4-b488637d1d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ContentSummary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9e63d-23c5-48a1-8ba4-d09838626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ntentSummary" ma:index="22" nillable="true" ma:displayName="Summary of File " ma:format="Dropdown" ma:internalName="ContentSummary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22c4e4-1ec1-42a5-8c32-2c83d5c33a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4a8bb-3ffb-4190-acd4-b488637d1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fa2e9e0-2075-453a-bd66-6a01d57a869e}" ma:internalName="TaxCatchAll" ma:showField="CatchAllData" ma:web="1b64a8bb-3ffb-4190-acd4-b488637d1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C9919-4C09-471B-A7A0-270F5DE9D843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b64a8bb-3ffb-4190-acd4-b488637d1d12"/>
    <ds:schemaRef ds:uri="f779e63d-23c5-48a1-8ba4-d09838626b9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D4C1FA-72F1-4C6F-9AEE-5EB158B63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9e63d-23c5-48a1-8ba4-d09838626b98"/>
    <ds:schemaRef ds:uri="1b64a8bb-3ffb-4190-acd4-b488637d1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72FEB8-BAC4-4702-BF3A-5DDB634D59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FOX_PPT_Internal_Template</Template>
  <TotalTime>123</TotalTime>
  <Words>12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Montserrat Medium</vt:lpstr>
      <vt:lpstr>Montserrat SemiBold</vt:lpstr>
      <vt:lpstr>Office Theme</vt:lpstr>
      <vt:lpstr>TECHNOLOGY RESOURCE PARTNER FOCUS GROUP:  SumIt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should be no longer than three lines</dc:title>
  <dc:creator>Ottosen, Brian</dc:creator>
  <cp:lastModifiedBy>Ronan, Lauren</cp:lastModifiedBy>
  <cp:revision>7</cp:revision>
  <dcterms:created xsi:type="dcterms:W3CDTF">2022-03-30T00:10:48Z</dcterms:created>
  <dcterms:modified xsi:type="dcterms:W3CDTF">2024-09-03T20:34:44Z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0x010100973FDEE0342585489A74B22BED303144</vt:lpwstr>
  </property>
  <property fmtid="{D5CDD505-2E9C-101B-9397-08002B2CF9AE}" pid="3" name="MediaServiceImageTags">
    <vt:lpwstr/>
  </property>
</Properties>
</file>